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22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26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22180824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27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ч. 26 апреля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27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западный 9-14 м/с. Температура воздуха ночью 1-3, днем 14-16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28 апреля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27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28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утром туман.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Ветер юго-восточный,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южный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2-4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апреля, ночью 28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21035</TotalTime>
  <Words>588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8336</cp:revision>
  <cp:lastPrinted>2021-07-01T03:56:27Z</cp:lastPrinted>
  <dcterms:created xsi:type="dcterms:W3CDTF">2018-03-27T06:03:00Z</dcterms:created>
  <dcterms:modified xsi:type="dcterms:W3CDTF">2026-04-26T07:39:39Z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